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05" r:id="rId2"/>
    <p:sldId id="256" r:id="rId3"/>
    <p:sldId id="275" r:id="rId4"/>
    <p:sldId id="297" r:id="rId5"/>
    <p:sldId id="259" r:id="rId6"/>
    <p:sldId id="276" r:id="rId7"/>
    <p:sldId id="260" r:id="rId8"/>
    <p:sldId id="261" r:id="rId9"/>
    <p:sldId id="262" r:id="rId10"/>
    <p:sldId id="277" r:id="rId11"/>
    <p:sldId id="263" r:id="rId12"/>
    <p:sldId id="264" r:id="rId13"/>
    <p:sldId id="265" r:id="rId14"/>
    <p:sldId id="266" r:id="rId15"/>
    <p:sldId id="267" r:id="rId16"/>
    <p:sldId id="268" r:id="rId17"/>
    <p:sldId id="298" r:id="rId18"/>
    <p:sldId id="271" r:id="rId19"/>
    <p:sldId id="278" r:id="rId20"/>
    <p:sldId id="279" r:id="rId21"/>
    <p:sldId id="280" r:id="rId22"/>
    <p:sldId id="281" r:id="rId23"/>
    <p:sldId id="282" r:id="rId24"/>
    <p:sldId id="283" r:id="rId25"/>
    <p:sldId id="300" r:id="rId26"/>
    <p:sldId id="284" r:id="rId27"/>
    <p:sldId id="285" r:id="rId28"/>
    <p:sldId id="286" r:id="rId29"/>
    <p:sldId id="287" r:id="rId30"/>
    <p:sldId id="288" r:id="rId31"/>
    <p:sldId id="289" r:id="rId32"/>
    <p:sldId id="301" r:id="rId33"/>
    <p:sldId id="302" r:id="rId34"/>
    <p:sldId id="303" r:id="rId35"/>
    <p:sldId id="290" r:id="rId36"/>
    <p:sldId id="291" r:id="rId37"/>
    <p:sldId id="292" r:id="rId38"/>
    <p:sldId id="304" r:id="rId39"/>
    <p:sldId id="294" r:id="rId40"/>
    <p:sldId id="295" r:id="rId41"/>
  </p:sldIdLst>
  <p:sldSz cx="9144000" cy="6858000" type="screen4x3"/>
  <p:notesSz cx="6858000" cy="9144000"/>
  <p:defaultTextStyle>
    <a:defPPr>
      <a:defRPr lang="zh-CN"/>
    </a:defPPr>
    <a:lvl1pPr marL="0" algn="l" defTabSz="91430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57152" algn="l" defTabSz="91430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914301" algn="l" defTabSz="91430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371453" algn="l" defTabSz="91430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828603" algn="l" defTabSz="91430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285754" algn="l" defTabSz="91430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742904" algn="l" defTabSz="91430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3200056" algn="l" defTabSz="91430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657205" algn="l" defTabSz="914301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5" autoAdjust="0"/>
    <p:restoredTop sz="94620" autoAdjust="0"/>
  </p:normalViewPr>
  <p:slideViewPr>
    <p:cSldViewPr>
      <p:cViewPr varScale="1">
        <p:scale>
          <a:sx n="67" d="100"/>
          <a:sy n="67" d="100"/>
        </p:scale>
        <p:origin x="-1476" y="-102"/>
      </p:cViewPr>
      <p:guideLst>
        <p:guide orient="horz" pos="2162"/>
        <p:guide pos="28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D72C0-6BDE-4740-BF6E-BE1D52905F76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0311E-EA97-48BB-8BF6-E044102A36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1944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E34AC-0D2D-476F-AD1B-9B15CB111EC7}" type="datetimeFigureOut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3529D-9657-422E-B94F-CF066083B8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056054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00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504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3" y="2130433"/>
            <a:ext cx="7772402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599" y="3886203"/>
            <a:ext cx="640080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9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6F8A0-B8A5-48AC-A053-1CFF6C1D2EA6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1328-44E3-4765-BA5E-E76F02E93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C3B0A-808C-438F-A4CB-65DC392ADAD1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1328-44E3-4765-BA5E-E76F02E93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3" y="274643"/>
            <a:ext cx="2057400" cy="585152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2" y="274643"/>
            <a:ext cx="6019799" cy="585152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0E204A-1653-4718-995B-2A59E6E14B74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1328-44E3-4765-BA5E-E76F02E93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84882-31B8-46F4-B2D2-630ECBF747A1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1328-44E3-4765-BA5E-E76F02E93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5" y="4406905"/>
            <a:ext cx="7772402" cy="1362076"/>
          </a:xfrm>
        </p:spPr>
        <p:txBody>
          <a:bodyPr anchor="t"/>
          <a:lstStyle>
            <a:lvl1pPr algn="l">
              <a:defRPr sz="41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5" y="2906717"/>
            <a:ext cx="7772402" cy="1500185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5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30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5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60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90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5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2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2C7D2-86E9-47E0-8AE2-F079B08E874B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1328-44E3-4765-BA5E-E76F02E93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3" y="1600206"/>
            <a:ext cx="4038601" cy="4525962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3" y="1600206"/>
            <a:ext cx="4038601" cy="4525962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0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1ECBBB-F15F-4938-9FDC-A4D947ED9338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1328-44E3-4765-BA5E-E76F02E93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199" y="1535118"/>
            <a:ext cx="4040191" cy="639764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152" indent="0">
              <a:buNone/>
              <a:defRPr sz="2000" b="1"/>
            </a:lvl2pPr>
            <a:lvl3pPr marL="914301" indent="0">
              <a:buNone/>
              <a:defRPr sz="1600" b="1"/>
            </a:lvl3pPr>
            <a:lvl4pPr marL="1371453" indent="0">
              <a:buNone/>
              <a:defRPr sz="1600" b="1"/>
            </a:lvl4pPr>
            <a:lvl5pPr marL="1828603" indent="0">
              <a:buNone/>
              <a:defRPr sz="1600" b="1"/>
            </a:lvl5pPr>
            <a:lvl6pPr marL="2285754" indent="0">
              <a:buNone/>
              <a:defRPr sz="1600" b="1"/>
            </a:lvl6pPr>
            <a:lvl7pPr marL="2742904" indent="0">
              <a:buNone/>
              <a:defRPr sz="1600" b="1"/>
            </a:lvl7pPr>
            <a:lvl8pPr marL="3200056" indent="0">
              <a:buNone/>
              <a:defRPr sz="1600" b="1"/>
            </a:lvl8pPr>
            <a:lvl9pPr marL="365720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199" y="2174878"/>
            <a:ext cx="4040191" cy="3951288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8"/>
            <a:ext cx="4041776" cy="639764"/>
          </a:xfrm>
        </p:spPr>
        <p:txBody>
          <a:bodyPr anchor="b"/>
          <a:lstStyle>
            <a:lvl1pPr marL="0" indent="0">
              <a:buNone/>
              <a:defRPr sz="2500" b="1"/>
            </a:lvl1pPr>
            <a:lvl2pPr marL="457152" indent="0">
              <a:buNone/>
              <a:defRPr sz="2000" b="1"/>
            </a:lvl2pPr>
            <a:lvl3pPr marL="914301" indent="0">
              <a:buNone/>
              <a:defRPr sz="1600" b="1"/>
            </a:lvl3pPr>
            <a:lvl4pPr marL="1371453" indent="0">
              <a:buNone/>
              <a:defRPr sz="1600" b="1"/>
            </a:lvl4pPr>
            <a:lvl5pPr marL="1828603" indent="0">
              <a:buNone/>
              <a:defRPr sz="1600" b="1"/>
            </a:lvl5pPr>
            <a:lvl6pPr marL="2285754" indent="0">
              <a:buNone/>
              <a:defRPr sz="1600" b="1"/>
            </a:lvl6pPr>
            <a:lvl7pPr marL="2742904" indent="0">
              <a:buNone/>
              <a:defRPr sz="1600" b="1"/>
            </a:lvl7pPr>
            <a:lvl8pPr marL="3200056" indent="0">
              <a:buNone/>
              <a:defRPr sz="1600" b="1"/>
            </a:lvl8pPr>
            <a:lvl9pPr marL="3657205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8"/>
            <a:ext cx="4041776" cy="3951288"/>
          </a:xfrm>
        </p:spPr>
        <p:txBody>
          <a:bodyPr/>
          <a:lstStyle>
            <a:lvl1pPr>
              <a:defRPr sz="25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60903-84B3-4B17-9D88-D8A92492C2AC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1328-44E3-4765-BA5E-E76F02E93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2779F-9544-477A-A389-275A362DDAE0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1328-44E3-4765-BA5E-E76F02E93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6AE9E-A350-4EB2-8E88-24DEAA538115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1328-44E3-4765-BA5E-E76F02E93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6" y="273054"/>
            <a:ext cx="3008313" cy="116204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5" y="273059"/>
            <a:ext cx="5111749" cy="5853112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6" y="1435104"/>
            <a:ext cx="3008313" cy="4691061"/>
          </a:xfrm>
        </p:spPr>
        <p:txBody>
          <a:bodyPr/>
          <a:lstStyle>
            <a:lvl1pPr marL="0" indent="0">
              <a:buNone/>
              <a:defRPr sz="1400"/>
            </a:lvl1pPr>
            <a:lvl2pPr marL="457152" indent="0">
              <a:buNone/>
              <a:defRPr sz="1100"/>
            </a:lvl2pPr>
            <a:lvl3pPr marL="914301" indent="0">
              <a:buNone/>
              <a:defRPr sz="1100"/>
            </a:lvl3pPr>
            <a:lvl4pPr marL="1371453" indent="0">
              <a:buNone/>
              <a:defRPr sz="900"/>
            </a:lvl4pPr>
            <a:lvl5pPr marL="1828603" indent="0">
              <a:buNone/>
              <a:defRPr sz="900"/>
            </a:lvl5pPr>
            <a:lvl6pPr marL="2285754" indent="0">
              <a:buNone/>
              <a:defRPr sz="900"/>
            </a:lvl6pPr>
            <a:lvl7pPr marL="2742904" indent="0">
              <a:buNone/>
              <a:defRPr sz="900"/>
            </a:lvl7pPr>
            <a:lvl8pPr marL="3200056" indent="0">
              <a:buNone/>
              <a:defRPr sz="900"/>
            </a:lvl8pPr>
            <a:lvl9pPr marL="3657205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4D204-E2D5-4149-A2F3-48A2E5E24E0E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1328-44E3-4765-BA5E-E76F02E93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90" y="4800602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90" y="612779"/>
            <a:ext cx="5486400" cy="4114800"/>
          </a:xfrm>
        </p:spPr>
        <p:txBody>
          <a:bodyPr/>
          <a:lstStyle>
            <a:lvl1pPr marL="0" indent="0">
              <a:buNone/>
              <a:defRPr sz="3400"/>
            </a:lvl1pPr>
            <a:lvl2pPr marL="457152" indent="0">
              <a:buNone/>
              <a:defRPr sz="2800"/>
            </a:lvl2pPr>
            <a:lvl3pPr marL="914301" indent="0">
              <a:buNone/>
              <a:defRPr sz="2500"/>
            </a:lvl3pPr>
            <a:lvl4pPr marL="1371453" indent="0">
              <a:buNone/>
              <a:defRPr sz="2000"/>
            </a:lvl4pPr>
            <a:lvl5pPr marL="1828603" indent="0">
              <a:buNone/>
              <a:defRPr sz="2000"/>
            </a:lvl5pPr>
            <a:lvl6pPr marL="2285754" indent="0">
              <a:buNone/>
              <a:defRPr sz="2000"/>
            </a:lvl6pPr>
            <a:lvl7pPr marL="2742904" indent="0">
              <a:buNone/>
              <a:defRPr sz="2000"/>
            </a:lvl7pPr>
            <a:lvl8pPr marL="3200056" indent="0">
              <a:buNone/>
              <a:defRPr sz="2000"/>
            </a:lvl8pPr>
            <a:lvl9pPr marL="3657205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90" y="5367340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52" indent="0">
              <a:buNone/>
              <a:defRPr sz="1100"/>
            </a:lvl2pPr>
            <a:lvl3pPr marL="914301" indent="0">
              <a:buNone/>
              <a:defRPr sz="1100"/>
            </a:lvl3pPr>
            <a:lvl4pPr marL="1371453" indent="0">
              <a:buNone/>
              <a:defRPr sz="900"/>
            </a:lvl4pPr>
            <a:lvl5pPr marL="1828603" indent="0">
              <a:buNone/>
              <a:defRPr sz="900"/>
            </a:lvl5pPr>
            <a:lvl6pPr marL="2285754" indent="0">
              <a:buNone/>
              <a:defRPr sz="900"/>
            </a:lvl6pPr>
            <a:lvl7pPr marL="2742904" indent="0">
              <a:buNone/>
              <a:defRPr sz="900"/>
            </a:lvl7pPr>
            <a:lvl8pPr marL="3200056" indent="0">
              <a:buNone/>
              <a:defRPr sz="900"/>
            </a:lvl8pPr>
            <a:lvl9pPr marL="3657205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C6543-C7DC-4CA8-AD79-EA945121EC1A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21328-44E3-4765-BA5E-E76F02E93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2" y="274639"/>
            <a:ext cx="8229601" cy="1143000"/>
          </a:xfrm>
          <a:prstGeom prst="rect">
            <a:avLst/>
          </a:prstGeom>
        </p:spPr>
        <p:txBody>
          <a:bodyPr vert="horz" lIns="91429" tIns="45717" rIns="91429" bIns="45717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2" y="1600206"/>
            <a:ext cx="8229601" cy="4525962"/>
          </a:xfrm>
          <a:prstGeom prst="rect">
            <a:avLst/>
          </a:prstGeom>
        </p:spPr>
        <p:txBody>
          <a:bodyPr vert="horz" lIns="91429" tIns="45717" rIns="91429" bIns="45717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3" y="6356352"/>
            <a:ext cx="2133603" cy="365128"/>
          </a:xfrm>
          <a:prstGeom prst="rect">
            <a:avLst/>
          </a:prstGeom>
        </p:spPr>
        <p:txBody>
          <a:bodyPr vert="horz" lIns="91429" tIns="45717" rIns="91429" bIns="45717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77652-D1C6-44D3-81A7-8C39129BE849}" type="datetime1">
              <a:rPr lang="zh-CN" altLang="en-US" smtClean="0"/>
              <a:t>2018/3/7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8" y="6356352"/>
            <a:ext cx="2895602" cy="365128"/>
          </a:xfrm>
          <a:prstGeom prst="rect">
            <a:avLst/>
          </a:prstGeom>
        </p:spPr>
        <p:txBody>
          <a:bodyPr vert="horz" lIns="91429" tIns="45717" rIns="91429" bIns="45717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199" y="6356352"/>
            <a:ext cx="2133603" cy="365128"/>
          </a:xfrm>
          <a:prstGeom prst="rect">
            <a:avLst/>
          </a:prstGeom>
        </p:spPr>
        <p:txBody>
          <a:bodyPr vert="horz" lIns="91429" tIns="45717" rIns="91429" bIns="45717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21328-44E3-4765-BA5E-E76F02E93BC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301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3" indent="-342863" algn="l" defTabSz="914301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71" indent="-285719" algn="l" defTabSz="914301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6" indent="-228575" algn="l" defTabSz="914301" rtl="0" eaLnBrk="1" latinLnBrk="0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28" indent="-228575" algn="l" defTabSz="914301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78" indent="-228575" algn="l" defTabSz="914301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29" indent="-228575" algn="l" defTabSz="91430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81" indent="-228575" algn="l" defTabSz="91430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30" indent="-228575" algn="l" defTabSz="91430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82" indent="-228575" algn="l" defTabSz="914301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2" algn="l" defTabSz="9143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1" algn="l" defTabSz="9143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53" algn="l" defTabSz="9143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03" algn="l" defTabSz="9143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54" algn="l" defTabSz="9143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04" algn="l" defTabSz="9143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56" algn="l" defTabSz="9143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05" algn="l" defTabSz="914301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53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227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36496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812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3913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6512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32255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32635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64098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0211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0932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89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08520" y="0"/>
            <a:ext cx="92525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97141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02775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90523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45064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8792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5252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13516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5591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0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45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11278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5352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47050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9906910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37685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3661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720"/>
            <a:ext cx="9144000" cy="6860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5696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44" y="0"/>
            <a:ext cx="9133656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78780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0</Words>
  <Application>Microsoft Office PowerPoint</Application>
  <PresentationFormat>全屏显示(4:3)</PresentationFormat>
  <Paragraphs>0</Paragraphs>
  <Slides>40</Slides>
  <Notes>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Zhongzhou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MengYajun</dc:creator>
  <cp:lastModifiedBy>王雪</cp:lastModifiedBy>
  <cp:revision>23</cp:revision>
  <dcterms:created xsi:type="dcterms:W3CDTF">2017-03-26T03:15:35Z</dcterms:created>
  <dcterms:modified xsi:type="dcterms:W3CDTF">2018-03-07T08:51:32Z</dcterms:modified>
</cp:coreProperties>
</file>